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FC74-3524-4F5A-85BA-1AB601590E6F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F219-DB6F-489B-B30D-6619EE4F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7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FC74-3524-4F5A-85BA-1AB601590E6F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F219-DB6F-489B-B30D-6619EE4F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FC74-3524-4F5A-85BA-1AB601590E6F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F219-DB6F-489B-B30D-6619EE4F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4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FC74-3524-4F5A-85BA-1AB601590E6F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F219-DB6F-489B-B30D-6619EE4F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3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FC74-3524-4F5A-85BA-1AB601590E6F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F219-DB6F-489B-B30D-6619EE4F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0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FC74-3524-4F5A-85BA-1AB601590E6F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F219-DB6F-489B-B30D-6619EE4F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5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FC74-3524-4F5A-85BA-1AB601590E6F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F219-DB6F-489B-B30D-6619EE4F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2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FC74-3524-4F5A-85BA-1AB601590E6F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F219-DB6F-489B-B30D-6619EE4F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5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FC74-3524-4F5A-85BA-1AB601590E6F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F219-DB6F-489B-B30D-6619EE4F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6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FC74-3524-4F5A-85BA-1AB601590E6F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F219-DB6F-489B-B30D-6619EE4F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0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FC74-3524-4F5A-85BA-1AB601590E6F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F219-DB6F-489B-B30D-6619EE4F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FC74-3524-4F5A-85BA-1AB601590E6F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4F219-DB6F-489B-B30D-6619EE4F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8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0889" y="1227909"/>
            <a:ext cx="9875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0263" y="365760"/>
            <a:ext cx="9940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COMPANY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889" y="1654628"/>
            <a:ext cx="9940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Presenter1:  name, title</a:t>
            </a:r>
          </a:p>
          <a:p>
            <a:r>
              <a:rPr lang="en-US" sz="3200" dirty="0"/>
              <a:t>Presenter2:  name,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0889" y="3413760"/>
            <a:ext cx="106984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Request: For reduced testing, to establish a range of Process Aids (of the same chemistry) for use in the PPI PVC Generic Range Composition. </a:t>
            </a:r>
          </a:p>
          <a:p>
            <a:pPr marL="914400" lvl="1" indent="-457200">
              <a:buFont typeface="Calibri" panose="020F0502020204030204" pitchFamily="34" charset="0"/>
              <a:buChar char="‒"/>
            </a:pPr>
            <a:r>
              <a:rPr lang="en-US" sz="3200" dirty="0"/>
              <a:t>Possibilities: full testing on one; others based on equivalency, OR, full testing on low and highest viscosity product; to establish the full range.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90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0889" y="1227909"/>
            <a:ext cx="9875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0263" y="365760"/>
            <a:ext cx="9940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Product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889" y="1654628"/>
            <a:ext cx="9940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Product of interest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0889" y="2666121"/>
            <a:ext cx="9940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The function of the product (i.e. processing aid, TiO2)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Overview of chemistry (highlights)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Product properties</a:t>
            </a:r>
          </a:p>
        </p:txBody>
      </p:sp>
    </p:spTree>
    <p:extLst>
      <p:ext uri="{BB962C8B-B14F-4D97-AF65-F5344CB8AC3E}">
        <p14:creationId xmlns:p14="http://schemas.microsoft.com/office/powerpoint/2010/main" val="72887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0889" y="1227909"/>
            <a:ext cx="9875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0263" y="365760"/>
            <a:ext cx="9940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Product Details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575" y="1751721"/>
            <a:ext cx="9940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Add other relevant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129786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0889" y="1227909"/>
            <a:ext cx="9875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0263" y="365760"/>
            <a:ext cx="9940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Listings already held (active or inactive)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379" y="1950720"/>
            <a:ext cx="10724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Products that are currently listed in PPI TR4 or TR2 that are similar; listing level (i.e. </a:t>
            </a:r>
            <a:r>
              <a:rPr lang="en-US" sz="3200" dirty="0" err="1"/>
              <a:t>Std</a:t>
            </a:r>
            <a:r>
              <a:rPr lang="en-US" sz="3200" dirty="0"/>
              <a:t>, </a:t>
            </a:r>
            <a:r>
              <a:rPr lang="en-US" sz="3200" dirty="0" err="1"/>
              <a:t>Exp</a:t>
            </a:r>
            <a:r>
              <a:rPr lang="en-US" sz="3200" dirty="0"/>
              <a:t>, </a:t>
            </a:r>
            <a:r>
              <a:rPr lang="en-US" sz="3200" dirty="0" err="1"/>
              <a:t>etc</a:t>
            </a:r>
            <a:r>
              <a:rPr lang="en-US" sz="3200" dirty="0"/>
              <a:t>); TR4 or TR recommendation (i.e. 1600 psi HSB at 73F; TR2 Table 9, </a:t>
            </a:r>
            <a:r>
              <a:rPr lang="en-US" sz="3200" dirty="0" err="1"/>
              <a:t>etc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615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0889" y="1227909"/>
            <a:ext cx="9875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0263" y="365760"/>
            <a:ext cx="9940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Request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0263" y="1754777"/>
            <a:ext cx="106984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Request: For reduced testing, to establish a range of Process Aids (of the same chemistry) for use in the PPI PVC Generic Range Composition.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/>
          </a:p>
          <a:p>
            <a:pPr marL="914400" lvl="1" indent="-457200">
              <a:buFont typeface="Calibri" panose="020F0502020204030204" pitchFamily="34" charset="0"/>
              <a:buChar char="‒"/>
            </a:pPr>
            <a:r>
              <a:rPr lang="en-US" sz="3200" dirty="0"/>
              <a:t>Possibilities: full testing on one; others based on equivalency, OR, full testing on low and highest viscosity product; to establish the full range.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029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8640" y="2721428"/>
            <a:ext cx="106984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4000" dirty="0"/>
              <a:t>Thank You</a:t>
            </a:r>
          </a:p>
          <a:p>
            <a:pPr lvl="1" algn="ctr"/>
            <a:r>
              <a:rPr lang="en-US" sz="4000" dirty="0"/>
              <a:t>for your </a:t>
            </a:r>
          </a:p>
          <a:p>
            <a:pPr lvl="1" algn="ctr"/>
            <a:r>
              <a:rPr lang="en-US" sz="4000" dirty="0"/>
              <a:t>consideration</a:t>
            </a:r>
          </a:p>
        </p:txBody>
      </p:sp>
    </p:spTree>
    <p:extLst>
      <p:ext uri="{BB962C8B-B14F-4D97-AF65-F5344CB8AC3E}">
        <p14:creationId xmlns:p14="http://schemas.microsoft.com/office/powerpoint/2010/main" val="212748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224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Patterson</dc:creator>
  <cp:lastModifiedBy>isaacbecerra456@yahoo.com</cp:lastModifiedBy>
  <cp:revision>8</cp:revision>
  <dcterms:created xsi:type="dcterms:W3CDTF">2015-08-04T15:38:00Z</dcterms:created>
  <dcterms:modified xsi:type="dcterms:W3CDTF">2021-11-22T17:31:15Z</dcterms:modified>
</cp:coreProperties>
</file>